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handoutMasterIdLst>
    <p:handoutMasterId r:id="rId7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16DFC-388F-4A94-9A09-3053D1EBF3F6}" type="datetimeFigureOut">
              <a:rPr lang="en-US" smtClean="0"/>
              <a:t>12/16/2010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229527-65A1-4B48-A524-516BE80BCAD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254938A-2C2D-4B89-860F-E0DE7F3CF516}" type="datetimeFigureOut">
              <a:rPr lang="en-US" smtClean="0"/>
              <a:t>12/16/2010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3702324-B005-41C9-8909-7CE6B6674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4938A-2C2D-4B89-860F-E0DE7F3CF516}" type="datetimeFigureOut">
              <a:rPr lang="en-US" smtClean="0"/>
              <a:t>12/16/2010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02324-B005-41C9-8909-7CE6B6674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4938A-2C2D-4B89-860F-E0DE7F3CF516}" type="datetimeFigureOut">
              <a:rPr lang="en-US" smtClean="0"/>
              <a:t>12/16/2010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02324-B005-41C9-8909-7CE6B6674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4938A-2C2D-4B89-860F-E0DE7F3CF516}" type="datetimeFigureOut">
              <a:rPr lang="en-US" smtClean="0"/>
              <a:t>12/16/2010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02324-B005-41C9-8909-7CE6B6674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4938A-2C2D-4B89-860F-E0DE7F3CF516}" type="datetimeFigureOut">
              <a:rPr lang="en-US" smtClean="0"/>
              <a:t>12/16/2010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02324-B005-41C9-8909-7CE6B6674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4938A-2C2D-4B89-860F-E0DE7F3CF516}" type="datetimeFigureOut">
              <a:rPr lang="en-US" smtClean="0"/>
              <a:t>12/16/2010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02324-B005-41C9-8909-7CE6B6674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254938A-2C2D-4B89-860F-E0DE7F3CF516}" type="datetimeFigureOut">
              <a:rPr lang="en-US" smtClean="0"/>
              <a:t>12/16/2010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3702324-B005-41C9-8909-7CE6B6674C01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254938A-2C2D-4B89-860F-E0DE7F3CF516}" type="datetimeFigureOut">
              <a:rPr lang="en-US" smtClean="0"/>
              <a:t>12/16/2010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3702324-B005-41C9-8909-7CE6B6674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4938A-2C2D-4B89-860F-E0DE7F3CF516}" type="datetimeFigureOut">
              <a:rPr lang="en-US" smtClean="0"/>
              <a:t>12/16/2010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02324-B005-41C9-8909-7CE6B6674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4938A-2C2D-4B89-860F-E0DE7F3CF516}" type="datetimeFigureOut">
              <a:rPr lang="en-US" smtClean="0"/>
              <a:t>12/16/2010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02324-B005-41C9-8909-7CE6B6674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4938A-2C2D-4B89-860F-E0DE7F3CF516}" type="datetimeFigureOut">
              <a:rPr lang="en-US" smtClean="0"/>
              <a:t>12/16/2010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02324-B005-41C9-8909-7CE6B6674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254938A-2C2D-4B89-860F-E0DE7F3CF516}" type="datetimeFigureOut">
              <a:rPr lang="en-US" smtClean="0"/>
              <a:t>12/16/2010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3702324-B005-41C9-8909-7CE6B6674C0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Romanticism and Aestheticism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Making the connection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Romanticism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Reaction to Enlightenment (reason was the source of legitimacy and authority)</a:t>
            </a:r>
          </a:p>
          <a:p>
            <a:r>
              <a:rPr lang="en-US" dirty="0" smtClean="0"/>
              <a:t>Poetry emphasized intuition over reason</a:t>
            </a:r>
          </a:p>
          <a:p>
            <a:r>
              <a:rPr lang="en-US" dirty="0" smtClean="0"/>
              <a:t>Most of the writing took place from 1789-1824</a:t>
            </a:r>
          </a:p>
          <a:p>
            <a:r>
              <a:rPr lang="en-US" dirty="0" smtClean="0"/>
              <a:t>Response to political repression from war with France (Napoleonic Wars 1803-1815)</a:t>
            </a:r>
          </a:p>
          <a:p>
            <a:r>
              <a:rPr lang="en-US" dirty="0" smtClean="0"/>
              <a:t>Romantic poetry emphasized intuition over reason and pastoral over urban</a:t>
            </a:r>
          </a:p>
          <a:p>
            <a:r>
              <a:rPr lang="en-US" dirty="0" smtClean="0"/>
              <a:t>Translating emotive responses into poetry</a:t>
            </a:r>
          </a:p>
          <a:p>
            <a:r>
              <a:rPr lang="en-US" dirty="0" smtClean="0"/>
              <a:t>“the spontaneous overflow of powerful feelings”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Romantic Poets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William Blake</a:t>
            </a:r>
          </a:p>
          <a:p>
            <a:r>
              <a:rPr lang="en-US" dirty="0" smtClean="0"/>
              <a:t>Samuel Taylor Coleridge</a:t>
            </a:r>
          </a:p>
          <a:p>
            <a:r>
              <a:rPr lang="en-US" dirty="0" smtClean="0"/>
              <a:t>Lord Byron</a:t>
            </a:r>
          </a:p>
          <a:p>
            <a:r>
              <a:rPr lang="en-US" dirty="0" smtClean="0"/>
              <a:t>William Wordsworth</a:t>
            </a:r>
          </a:p>
          <a:p>
            <a:r>
              <a:rPr lang="en-US" dirty="0" smtClean="0"/>
              <a:t>John Keats</a:t>
            </a:r>
          </a:p>
          <a:p>
            <a:r>
              <a:rPr lang="en-US" dirty="0" smtClean="0"/>
              <a:t>Percy Shelley</a:t>
            </a:r>
          </a:p>
          <a:p>
            <a:endParaRPr lang="en-US" dirty="0" smtClean="0"/>
          </a:p>
          <a:p>
            <a:r>
              <a:rPr lang="en-US" dirty="0" smtClean="0"/>
              <a:t>*You should look up biographical information about each author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Victorian Aestheticism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Emphasized aesthetic values over moral and social themes</a:t>
            </a:r>
          </a:p>
          <a:p>
            <a:r>
              <a:rPr lang="en-US" dirty="0" smtClean="0"/>
              <a:t>Occurred between 1868-1901</a:t>
            </a:r>
          </a:p>
          <a:p>
            <a:r>
              <a:rPr lang="en-US" dirty="0" smtClean="0"/>
              <a:t>Walter Pater – life needed to be lived intensely, following the ideal of beauty</a:t>
            </a:r>
          </a:p>
          <a:p>
            <a:r>
              <a:rPr lang="en-US" dirty="0" smtClean="0"/>
              <a:t>Science was inferior to intuition</a:t>
            </a:r>
          </a:p>
          <a:p>
            <a:r>
              <a:rPr lang="en-US" dirty="0" smtClean="0"/>
              <a:t>Influences included Oscar Wilde and Algernon Charles Swinburne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Putting it all together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connections can be drawn between Romanticism and Aestheticism?</a:t>
            </a:r>
          </a:p>
          <a:p>
            <a:r>
              <a:rPr lang="en-US" dirty="0" smtClean="0"/>
              <a:t>What discrepancies exist between the two movements?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53</TotalTime>
  <Words>157</Words>
  <Application>Microsoft Office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Urban</vt:lpstr>
      <vt:lpstr>Romanticism and Aestheticism</vt:lpstr>
      <vt:lpstr>Romanticism</vt:lpstr>
      <vt:lpstr>Romantic Poets</vt:lpstr>
      <vt:lpstr>Victorian Aestheticism</vt:lpstr>
      <vt:lpstr>Putting it all together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Romanticism and Aestheticism</dc:title>
  <dc:creator>Administrator</dc:creator>
  <cp:lastModifiedBy>Administrator</cp:lastModifiedBy>
  <cp:revision>9</cp:revision>
  <dcterms:created xsi:type="dcterms:W3CDTF">2010-12-16T16:06:02Z</dcterms:created>
  <dcterms:modified xsi:type="dcterms:W3CDTF">2010-12-16T16:59:44Z</dcterms:modified>
</cp:coreProperties>
</file>